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57" r:id="rId4"/>
    <p:sldId id="258" r:id="rId5"/>
    <p:sldId id="259" r:id="rId6"/>
    <p:sldId id="265" r:id="rId7"/>
    <p:sldId id="263" r:id="rId8"/>
    <p:sldId id="260" r:id="rId9"/>
    <p:sldId id="262" r:id="rId10"/>
    <p:sldId id="266" r:id="rId11"/>
    <p:sldId id="267" r:id="rId12"/>
    <p:sldId id="261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81" d="100"/>
          <a:sy n="81" d="100"/>
        </p:scale>
        <p:origin x="12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B7E7E-FFC8-42FD-A5E0-B85B3D6F4639}" type="datetimeFigureOut">
              <a:rPr lang="en-US" smtClean="0"/>
              <a:t>7/26/2017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A5BCB-5093-4948-8C5A-94E4B7CB75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3843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B7E7E-FFC8-42FD-A5E0-B85B3D6F4639}" type="datetimeFigureOut">
              <a:rPr lang="en-US" smtClean="0"/>
              <a:t>7/26/2017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A5BCB-5093-4948-8C5A-94E4B7CB75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2427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B7E7E-FFC8-42FD-A5E0-B85B3D6F4639}" type="datetimeFigureOut">
              <a:rPr lang="en-US" smtClean="0"/>
              <a:t>7/26/2017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A5BCB-5093-4948-8C5A-94E4B7CB75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7362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B7E7E-FFC8-42FD-A5E0-B85B3D6F4639}" type="datetimeFigureOut">
              <a:rPr lang="en-US" smtClean="0"/>
              <a:t>7/26/2017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A5BCB-5093-4948-8C5A-94E4B7CB75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612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B7E7E-FFC8-42FD-A5E0-B85B3D6F4639}" type="datetimeFigureOut">
              <a:rPr lang="en-US" smtClean="0"/>
              <a:t>7/26/2017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A5BCB-5093-4948-8C5A-94E4B7CB75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102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B7E7E-FFC8-42FD-A5E0-B85B3D6F4639}" type="datetimeFigureOut">
              <a:rPr lang="en-US" smtClean="0"/>
              <a:t>7/26/2017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A5BCB-5093-4948-8C5A-94E4B7CB75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7751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B7E7E-FFC8-42FD-A5E0-B85B3D6F4639}" type="datetimeFigureOut">
              <a:rPr lang="en-US" smtClean="0"/>
              <a:t>7/26/2017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A5BCB-5093-4948-8C5A-94E4B7CB75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1368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B7E7E-FFC8-42FD-A5E0-B85B3D6F4639}" type="datetimeFigureOut">
              <a:rPr lang="en-US" smtClean="0"/>
              <a:t>7/26/2017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A5BCB-5093-4948-8C5A-94E4B7CB75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960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B7E7E-FFC8-42FD-A5E0-B85B3D6F4639}" type="datetimeFigureOut">
              <a:rPr lang="en-US" smtClean="0"/>
              <a:t>7/26/2017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A5BCB-5093-4948-8C5A-94E4B7CB75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430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B7E7E-FFC8-42FD-A5E0-B85B3D6F4639}" type="datetimeFigureOut">
              <a:rPr lang="en-US" smtClean="0"/>
              <a:t>7/26/2017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A5BCB-5093-4948-8C5A-94E4B7CB75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7011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B7E7E-FFC8-42FD-A5E0-B85B3D6F4639}" type="datetimeFigureOut">
              <a:rPr lang="en-US" smtClean="0"/>
              <a:t>7/26/2017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A5BCB-5093-4948-8C5A-94E4B7CB75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983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CB7E7E-FFC8-42FD-A5E0-B85B3D6F4639}" type="datetimeFigureOut">
              <a:rPr lang="en-US" smtClean="0"/>
              <a:t>7/26/2017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3A5BCB-5093-4948-8C5A-94E4B7CB75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103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854" y="700644"/>
            <a:ext cx="7718960" cy="56012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6260" y="700644"/>
            <a:ext cx="3954483" cy="5023261"/>
          </a:xfrm>
        </p:spPr>
        <p:txBody>
          <a:bodyPr>
            <a:normAutofit fontScale="90000"/>
          </a:bodyPr>
          <a:lstStyle/>
          <a:p>
            <a:r>
              <a:rPr lang="id-ID" dirty="0" smtClean="0">
                <a:solidFill>
                  <a:schemeClr val="accent5">
                    <a:lumMod val="50000"/>
                  </a:schemeClr>
                </a:solidFill>
                <a:latin typeface="Bernard MT Condensed" panose="02050806060905020404" pitchFamily="18" charset="0"/>
              </a:rPr>
              <a:t>Prosedur Pendaftaran Proposal Biaya BOPTN Penelitian </a:t>
            </a:r>
            <a:endParaRPr lang="en-US" dirty="0">
              <a:solidFill>
                <a:schemeClr val="accent5">
                  <a:lumMod val="50000"/>
                </a:schemeClr>
              </a:solidFill>
              <a:latin typeface="Bernard MT Condensed" panose="02050806060905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15864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d-ID" dirty="0" smtClean="0"/>
              <a:t>Registrasi Peneliti Yang Belum Terdaftar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3914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18159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id-ID" dirty="0" smtClean="0"/>
              <a:t>Ketika data NIDN pengusul belum terdaftar, maka akan keluar menu ERROR sebagaimana disamping dan silahkan klik tombol OK.</a:t>
            </a:r>
            <a:endParaRPr lang="en-US" dirty="0"/>
          </a:p>
        </p:txBody>
      </p:sp>
      <p:pic>
        <p:nvPicPr>
          <p:cNvPr id="7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81" r="14381"/>
          <a:stretch>
            <a:fillRect/>
          </a:stretch>
        </p:blipFill>
        <p:spPr/>
      </p:pic>
      <p:cxnSp>
        <p:nvCxnSpPr>
          <p:cNvPr id="9" name="Curved Connector 8"/>
          <p:cNvCxnSpPr/>
          <p:nvPr/>
        </p:nvCxnSpPr>
        <p:spPr>
          <a:xfrm>
            <a:off x="4096987" y="2648197"/>
            <a:ext cx="3978234" cy="1508167"/>
          </a:xfrm>
          <a:prstGeom prst="curvedConnector3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25303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027216"/>
          </a:xfrm>
        </p:spPr>
        <p:txBody>
          <a:bodyPr/>
          <a:lstStyle/>
          <a:p>
            <a:r>
              <a:rPr lang="id-ID" dirty="0" smtClean="0"/>
              <a:t>Peneliti Non Dosen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id-ID" dirty="0" smtClean="0"/>
              <a:t>Isilah kolom-kolom yang diminta, setelah selesai agar klik tombol </a:t>
            </a:r>
            <a:r>
              <a:rPr lang="id-ID" dirty="0" smtClean="0">
                <a:solidFill>
                  <a:srgbClr val="FF0000"/>
                </a:solidFill>
              </a:rPr>
              <a:t>SIMPAN.</a:t>
            </a:r>
            <a:endParaRPr lang="id-ID" dirty="0" smtClean="0"/>
          </a:p>
          <a:p>
            <a:r>
              <a:rPr lang="id-ID" dirty="0" smtClean="0"/>
              <a:t>Menu ini hanya untuk:</a:t>
            </a:r>
          </a:p>
          <a:p>
            <a:pPr marL="342900" indent="-342900">
              <a:buAutoNum type="arabicPeriod"/>
            </a:pPr>
            <a:r>
              <a:rPr lang="id-ID" dirty="0" smtClean="0"/>
              <a:t>Peneliti</a:t>
            </a:r>
          </a:p>
          <a:p>
            <a:pPr marL="342900" indent="-342900">
              <a:buAutoNum type="arabicPeriod"/>
            </a:pPr>
            <a:r>
              <a:rPr lang="id-ID" dirty="0" smtClean="0"/>
              <a:t>Laboran</a:t>
            </a:r>
          </a:p>
          <a:p>
            <a:pPr marL="342900" indent="-342900">
              <a:buAutoNum type="arabicPeriod"/>
            </a:pPr>
            <a:r>
              <a:rPr lang="id-ID" dirty="0" smtClean="0"/>
              <a:t>Pustakawan</a:t>
            </a:r>
            <a:endParaRPr lang="en-US" dirty="0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81" r="14381"/>
          <a:stretch>
            <a:fillRect/>
          </a:stretch>
        </p:blipFill>
        <p:spPr/>
      </p:pic>
      <p:cxnSp>
        <p:nvCxnSpPr>
          <p:cNvPr id="9" name="Curved Connector 8"/>
          <p:cNvCxnSpPr/>
          <p:nvPr/>
        </p:nvCxnSpPr>
        <p:spPr>
          <a:xfrm>
            <a:off x="3491345" y="2386940"/>
            <a:ext cx="4334494" cy="2280063"/>
          </a:xfrm>
          <a:prstGeom prst="curvedConnector3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60548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99408" y="1365663"/>
            <a:ext cx="10136167" cy="3746315"/>
          </a:xfrm>
        </p:spPr>
        <p:txBody>
          <a:bodyPr>
            <a:normAutofit fontScale="90000"/>
          </a:bodyPr>
          <a:lstStyle/>
          <a:p>
            <a:pPr algn="ctr"/>
            <a:r>
              <a:rPr lang="id-ID" sz="5400" dirty="0" smtClean="0">
                <a:latin typeface="Britannic Bold" panose="020B0903060703020204" pitchFamily="34" charset="0"/>
              </a:rPr>
              <a:t/>
            </a:r>
            <a:br>
              <a:rPr lang="id-ID" sz="5400" dirty="0" smtClean="0">
                <a:latin typeface="Britannic Bold" panose="020B0903060703020204" pitchFamily="34" charset="0"/>
              </a:rPr>
            </a:br>
            <a:r>
              <a:rPr lang="id-ID" sz="5400" dirty="0" smtClean="0">
                <a:solidFill>
                  <a:srgbClr val="C00000"/>
                </a:solidFill>
                <a:latin typeface="Britannic Bold" panose="020B0903060703020204" pitchFamily="34" charset="0"/>
              </a:rPr>
              <a:t>Portal Utama: </a:t>
            </a:r>
            <a:br>
              <a:rPr lang="id-ID" sz="5400" dirty="0" smtClean="0">
                <a:solidFill>
                  <a:srgbClr val="C00000"/>
                </a:solidFill>
                <a:latin typeface="Britannic Bold" panose="020B0903060703020204" pitchFamily="34" charset="0"/>
              </a:rPr>
            </a:br>
            <a:r>
              <a:rPr lang="id-ID" sz="5400" dirty="0" smtClean="0">
                <a:solidFill>
                  <a:srgbClr val="C00000"/>
                </a:solidFill>
                <a:latin typeface="Britannic Bold" panose="020B0903060703020204" pitchFamily="34" charset="0"/>
              </a:rPr>
              <a:t>Pusat Data Penelitian dan Pengabdian kepada Masyarakat</a:t>
            </a:r>
            <a:br>
              <a:rPr lang="id-ID" sz="5400" dirty="0" smtClean="0">
                <a:solidFill>
                  <a:srgbClr val="C00000"/>
                </a:solidFill>
                <a:latin typeface="Britannic Bold" panose="020B0903060703020204" pitchFamily="34" charset="0"/>
              </a:rPr>
            </a:br>
            <a:r>
              <a:rPr lang="id-ID" sz="5400" dirty="0" smtClean="0">
                <a:latin typeface="Britannic Bold" panose="020B0903060703020204" pitchFamily="34" charset="0"/>
              </a:rPr>
              <a:t/>
            </a:r>
            <a:br>
              <a:rPr lang="id-ID" sz="5400" dirty="0" smtClean="0">
                <a:latin typeface="Britannic Bold" panose="020B0903060703020204" pitchFamily="34" charset="0"/>
              </a:rPr>
            </a:br>
            <a:r>
              <a:rPr lang="id-ID" sz="5400" dirty="0" smtClean="0">
                <a:latin typeface="Britannic Bold" panose="020B0903060703020204" pitchFamily="34" charset="0"/>
              </a:rPr>
              <a:t>http://litapdimas.kemenag.go.id</a:t>
            </a:r>
            <a:endParaRPr lang="en-US" sz="5400" dirty="0">
              <a:latin typeface="Britannic Bold" panose="020B09030607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70388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32770" y="1733798"/>
            <a:ext cx="2006929" cy="4037610"/>
          </a:xfrm>
        </p:spPr>
        <p:txBody>
          <a:bodyPr>
            <a:noAutofit/>
          </a:bodyPr>
          <a:lstStyle/>
          <a:p>
            <a:r>
              <a:rPr lang="id-ID" sz="2000" dirty="0" smtClean="0"/>
              <a:t>Klik menu “</a:t>
            </a:r>
            <a:r>
              <a:rPr lang="id-ID" sz="2000" b="1" dirty="0" smtClean="0">
                <a:solidFill>
                  <a:srgbClr val="FF0000"/>
                </a:solidFill>
              </a:rPr>
              <a:t>Peneliti</a:t>
            </a:r>
            <a:r>
              <a:rPr lang="id-ID" sz="2000" dirty="0" smtClean="0"/>
              <a:t>”, selanjutnya anda akan dapat submenu “</a:t>
            </a:r>
            <a:r>
              <a:rPr lang="id-ID" sz="2000" b="1" dirty="0" smtClean="0">
                <a:solidFill>
                  <a:srgbClr val="FF0000"/>
                </a:solidFill>
              </a:rPr>
              <a:t>Pengajuan Proposal</a:t>
            </a:r>
            <a:r>
              <a:rPr lang="id-ID" sz="2000" dirty="0" smtClean="0"/>
              <a:t>”. Setelah itu akan keluar menu PENELITIAN. Selanjutnya klik </a:t>
            </a:r>
            <a:r>
              <a:rPr lang="id-ID" sz="2000" b="1" dirty="0" smtClean="0">
                <a:solidFill>
                  <a:srgbClr val="FF0000"/>
                </a:solidFill>
              </a:rPr>
              <a:t>Kategori</a:t>
            </a:r>
            <a:endParaRPr lang="en-US" sz="2000" b="1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5" t="4247" r="11731"/>
          <a:stretch/>
        </p:blipFill>
        <p:spPr>
          <a:xfrm>
            <a:off x="0" y="285008"/>
            <a:ext cx="9393382" cy="6572992"/>
          </a:xfrm>
        </p:spPr>
      </p:pic>
      <p:sp>
        <p:nvSpPr>
          <p:cNvPr id="5" name="Curved Right Arrow 4"/>
          <p:cNvSpPr/>
          <p:nvPr/>
        </p:nvSpPr>
        <p:spPr>
          <a:xfrm rot="10058607">
            <a:off x="7861464" y="2469863"/>
            <a:ext cx="427511" cy="98565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7" name="Curved Connector 6"/>
          <p:cNvCxnSpPr/>
          <p:nvPr/>
        </p:nvCxnSpPr>
        <p:spPr>
          <a:xfrm rot="10800000">
            <a:off x="6935191" y="1733798"/>
            <a:ext cx="2897579" cy="701739"/>
          </a:xfrm>
          <a:prstGeom prst="curvedConnector3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urved Connector 8"/>
          <p:cNvCxnSpPr/>
          <p:nvPr/>
        </p:nvCxnSpPr>
        <p:spPr>
          <a:xfrm rot="10800000">
            <a:off x="2303813" y="4631377"/>
            <a:ext cx="7635834" cy="653142"/>
          </a:xfrm>
          <a:prstGeom prst="curvedConnector3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9939647" y="463138"/>
            <a:ext cx="19000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00" dirty="0" smtClean="0"/>
              <a:t>Mengawali Registrasi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44066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578531" y="676894"/>
            <a:ext cx="2580305" cy="16002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81" t="22274" r="14381" b="5900"/>
          <a:stretch/>
        </p:blipFill>
        <p:spPr>
          <a:xfrm>
            <a:off x="3800104" y="878773"/>
            <a:ext cx="8134597" cy="5688281"/>
          </a:xfrm>
          <a:ln>
            <a:solidFill>
              <a:schemeClr val="tx1"/>
            </a:solidFill>
          </a:ln>
        </p:spPr>
      </p:pic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>
          <a:xfrm>
            <a:off x="578531" y="2603665"/>
            <a:ext cx="3364077" cy="3811588"/>
          </a:xfrm>
        </p:spPr>
        <p:txBody>
          <a:bodyPr/>
          <a:lstStyle/>
          <a:p>
            <a:r>
              <a:rPr lang="id-ID" dirty="0" smtClean="0"/>
              <a:t>Pada saat anda meng-klik menu “</a:t>
            </a:r>
            <a:r>
              <a:rPr lang="id-ID" b="1" dirty="0" smtClean="0"/>
              <a:t>katagori” </a:t>
            </a:r>
            <a:r>
              <a:rPr lang="id-ID" dirty="0" smtClean="0"/>
              <a:t>akan keluar menu sebagaimana disamping.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23716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2936565" cy="1027216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1" t="37024" r="20892" b="3875"/>
          <a:stretch/>
        </p:blipFill>
        <p:spPr>
          <a:xfrm>
            <a:off x="4667003" y="1484416"/>
            <a:ext cx="7089568" cy="4376634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280950" cy="3811588"/>
          </a:xfrm>
        </p:spPr>
        <p:txBody>
          <a:bodyPr/>
          <a:lstStyle/>
          <a:p>
            <a:r>
              <a:rPr lang="id-ID" dirty="0" smtClean="0"/>
              <a:t>Selanjutnya silahkan klik menu </a:t>
            </a:r>
            <a:r>
              <a:rPr lang="id-ID" dirty="0" smtClean="0">
                <a:solidFill>
                  <a:srgbClr val="FF0000"/>
                </a:solidFill>
              </a:rPr>
              <a:t>“Tambah Pengajuan Proposal”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3063834" y="2470068"/>
            <a:ext cx="1983179" cy="157941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66152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157844"/>
          </a:xfrm>
        </p:spPr>
        <p:txBody>
          <a:bodyPr/>
          <a:lstStyle/>
          <a:p>
            <a:r>
              <a:rPr lang="id-ID" dirty="0" smtClean="0"/>
              <a:t>Pengisian Judul dan Data Peneliti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" t="9535" r="25347" b="4470"/>
          <a:stretch/>
        </p:blipFill>
        <p:spPr>
          <a:xfrm>
            <a:off x="4476996" y="554203"/>
            <a:ext cx="7137071" cy="5276581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id-ID" dirty="0" smtClean="0"/>
              <a:t>Setelah itu akan muncul menu sebagaimana disamping. Silahkan isi kolom-kolom yang disediakan.</a:t>
            </a:r>
            <a:endParaRPr lang="en-US" dirty="0"/>
          </a:p>
        </p:txBody>
      </p:sp>
      <p:cxnSp>
        <p:nvCxnSpPr>
          <p:cNvPr id="7" name="Curved Connector 6"/>
          <p:cNvCxnSpPr/>
          <p:nvPr/>
        </p:nvCxnSpPr>
        <p:spPr>
          <a:xfrm>
            <a:off x="2315688" y="2707574"/>
            <a:ext cx="4239491" cy="855023"/>
          </a:xfrm>
          <a:prstGeom prst="curvedConnector3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37592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288473"/>
          </a:xfrm>
        </p:spPr>
        <p:txBody>
          <a:bodyPr/>
          <a:lstStyle/>
          <a:p>
            <a:r>
              <a:rPr lang="id-ID" dirty="0" smtClean="0"/>
              <a:t>Jika NIDN Peneliti belum terdaftar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81" r="14381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208810"/>
            <a:ext cx="3932237" cy="3660178"/>
          </a:xfrm>
        </p:spPr>
        <p:txBody>
          <a:bodyPr/>
          <a:lstStyle/>
          <a:p>
            <a:r>
              <a:rPr lang="id-ID" dirty="0" smtClean="0"/>
              <a:t>Jika pengusul sudah punya NIDN namun belum terdaftar dalam data base, maka akan muncul peringatah ERROR sebagaimana gambar di samping.</a:t>
            </a:r>
          </a:p>
          <a:p>
            <a:r>
              <a:rPr lang="id-ID" dirty="0" smtClean="0"/>
              <a:t>Untuk itu, pengusul harus meng-klik tombol OK dan mendaftarkan NIDN-nya.</a:t>
            </a:r>
          </a:p>
          <a:p>
            <a:r>
              <a:rPr lang="id-ID" b="1" dirty="0" smtClean="0">
                <a:solidFill>
                  <a:srgbClr val="FF0000"/>
                </a:solidFill>
              </a:rPr>
              <a:t>Ingat</a:t>
            </a:r>
            <a:r>
              <a:rPr lang="id-ID" dirty="0" smtClean="0"/>
              <a:t>, dilarang keras memasukkan NIDN palsu!!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11021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039091"/>
          </a:xfrm>
        </p:spPr>
        <p:txBody>
          <a:bodyPr/>
          <a:lstStyle/>
          <a:p>
            <a:r>
              <a:rPr lang="id-ID" dirty="0" smtClean="0"/>
              <a:t>Mengisi Lengkap Data Peneliti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81" t="20994" r="14381"/>
          <a:stretch/>
        </p:blipFill>
        <p:spPr>
          <a:xfrm>
            <a:off x="4677023" y="1805051"/>
            <a:ext cx="7327075" cy="490451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id-ID" dirty="0" smtClean="0"/>
              <a:t>Isilah data-data yang berkenaan dengan peneliti dan judul penelitiannya. Khusus untuk penelitian Dasar dan Terapan harus bersifat KELOMPOK, dengan jumlah peneliti minimal 2 (dua) orang dan maksiman 4 (empat) orang.</a:t>
            </a:r>
            <a:endParaRPr lang="en-US" dirty="0"/>
          </a:p>
        </p:txBody>
      </p:sp>
      <p:cxnSp>
        <p:nvCxnSpPr>
          <p:cNvPr id="7" name="Curved Connector 6"/>
          <p:cNvCxnSpPr/>
          <p:nvPr/>
        </p:nvCxnSpPr>
        <p:spPr>
          <a:xfrm>
            <a:off x="1567543" y="3431969"/>
            <a:ext cx="4191989" cy="1971304"/>
          </a:xfrm>
          <a:prstGeom prst="curvedConnector3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13298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81" t="39681" r="14381" b="11086"/>
          <a:stretch/>
        </p:blipFill>
        <p:spPr>
          <a:xfrm>
            <a:off x="141456" y="1567543"/>
            <a:ext cx="8487102" cy="4762202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65226" y="267194"/>
            <a:ext cx="3655744" cy="1441480"/>
          </a:xfrm>
        </p:spPr>
        <p:txBody>
          <a:bodyPr/>
          <a:lstStyle/>
          <a:p>
            <a:r>
              <a:rPr lang="id-ID" dirty="0" smtClean="0"/>
              <a:t>Lengkapi Data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65226" y="2113415"/>
            <a:ext cx="3635323" cy="3811588"/>
          </a:xfrm>
        </p:spPr>
        <p:txBody>
          <a:bodyPr/>
          <a:lstStyle/>
          <a:p>
            <a:r>
              <a:rPr lang="id-ID" dirty="0" smtClean="0"/>
              <a:t>Lengkapi termasuk target “Ketercapaian Luaran”. Setelah itu, lampirkan proposal dan sekaligus Rancangan Pembiayaannya.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71377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</TotalTime>
  <Words>229</Words>
  <Application>Microsoft Office PowerPoint</Application>
  <PresentationFormat>Widescreen</PresentationFormat>
  <Paragraphs>24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Bernard MT Condensed</vt:lpstr>
      <vt:lpstr>Britannic Bold</vt:lpstr>
      <vt:lpstr>Calibri</vt:lpstr>
      <vt:lpstr>Calibri Light</vt:lpstr>
      <vt:lpstr>Office Theme</vt:lpstr>
      <vt:lpstr>Prosedur Pendaftaran Proposal Biaya BOPTN Penelitian </vt:lpstr>
      <vt:lpstr> Portal Utama:  Pusat Data Penelitian dan Pengabdian kepada Masyarakat  http://litapdimas.kemenag.go.id</vt:lpstr>
      <vt:lpstr>Klik menu “Peneliti”, selanjutnya anda akan dapat submenu “Pengajuan Proposal”. Setelah itu akan keluar menu PENELITIAN. Selanjutnya klik Kategori</vt:lpstr>
      <vt:lpstr>PowerPoint Presentation</vt:lpstr>
      <vt:lpstr>PowerPoint Presentation</vt:lpstr>
      <vt:lpstr>Pengisian Judul dan Data Peneliti</vt:lpstr>
      <vt:lpstr>Jika NIDN Peneliti belum terdaftar</vt:lpstr>
      <vt:lpstr>Mengisi Lengkap Data Peneliti</vt:lpstr>
      <vt:lpstr>Lengkapi Data</vt:lpstr>
      <vt:lpstr>Registrasi Peneliti Yang Belum Terdaftar</vt:lpstr>
      <vt:lpstr>PowerPoint Presentation</vt:lpstr>
      <vt:lpstr>Peneliti Non Dosen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anis masykhur</dc:creator>
  <cp:lastModifiedBy>anis masykhur</cp:lastModifiedBy>
  <cp:revision>7</cp:revision>
  <dcterms:created xsi:type="dcterms:W3CDTF">2017-07-26T05:21:17Z</dcterms:created>
  <dcterms:modified xsi:type="dcterms:W3CDTF">2017-07-26T07:50:00Z</dcterms:modified>
</cp:coreProperties>
</file>